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embeddedFontLst>
    <p:embeddedFont>
      <p:font typeface="Robo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regular.fntdata"/><Relationship Id="rId11" Type="http://schemas.openxmlformats.org/officeDocument/2006/relationships/slide" Target="slides/slide7.xml"/><Relationship Id="rId22" Type="http://schemas.openxmlformats.org/officeDocument/2006/relationships/font" Target="fonts/Roboto-italic.fntdata"/><Relationship Id="rId10" Type="http://schemas.openxmlformats.org/officeDocument/2006/relationships/slide" Target="slides/slide6.xml"/><Relationship Id="rId21" Type="http://schemas.openxmlformats.org/officeDocument/2006/relationships/font" Target="fonts/Roboto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200"/>
              <a:t>Physical and Health Education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PHE EXPECTATIONS &amp; more...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200"/>
              <a:t>Locker Room Chat</a:t>
            </a:r>
          </a:p>
        </p:txBody>
      </p:sp>
      <p:sp>
        <p:nvSpPr>
          <p:cNvPr id="115" name="Shape 115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“When we fail to care for our surroundings, we fail to care for each other.”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200"/>
              <a:t>Fitness Journals</a:t>
            </a:r>
          </a:p>
        </p:txBody>
      </p:sp>
      <p:sp>
        <p:nvSpPr>
          <p:cNvPr id="121" name="Shape 121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Why are we doing this?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475975" y="488250"/>
            <a:ext cx="8323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Fitness Journal Structure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Legible, neat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Date top left corner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Topic:  The Beginning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Number the sentences in accordance with the question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ASK questions!  </a:t>
            </a:r>
          </a:p>
          <a:p>
            <a:pPr indent="-381000" lvl="1" marL="914400" rtl="0">
              <a:spcBef>
                <a:spcPts val="0"/>
              </a:spcBef>
              <a:buSzPct val="100000"/>
              <a:buAutoNum type="alphaLcPeriod"/>
            </a:pPr>
            <a:r>
              <a:rPr lang="en" sz="2400"/>
              <a:t>This is a summative, don’t wait till it’s too late!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Make-up Journal Entries when absent</a:t>
            </a:r>
          </a:p>
          <a:p>
            <a:pPr indent="-381000" lvl="1" marL="914400" rtl="0">
              <a:spcBef>
                <a:spcPts val="0"/>
              </a:spcBef>
              <a:buSzPct val="100000"/>
              <a:buAutoNum type="alphaLcPeriod"/>
            </a:pPr>
            <a:r>
              <a:rPr lang="en" sz="2400"/>
              <a:t>This is YOUR responsibility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475975" y="488250"/>
            <a:ext cx="8323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Fitness Journal Question 1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AutoNum type="arabicPeriod"/>
            </a:pPr>
            <a:r>
              <a:rPr lang="en" sz="2400"/>
              <a:t>Describe how fitness plays a role in your </a:t>
            </a:r>
            <a:r>
              <a:rPr lang="en" sz="2400" u="sng"/>
              <a:t>personal</a:t>
            </a:r>
            <a:r>
              <a:rPr lang="en" sz="2400"/>
              <a:t> life. 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6D7A8"/>
              </a:buClr>
              <a:buSzPct val="100000"/>
              <a:buFont typeface="Roboto"/>
              <a:buAutoNum type="alphaLcPeriod"/>
            </a:pPr>
            <a:r>
              <a:rPr lang="en" sz="2400">
                <a:solidFill>
                  <a:srgbClr val="B6D7A8"/>
                </a:solidFill>
              </a:rPr>
              <a:t>In my personal life, fitness plays a ______ role, because…..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CCCC"/>
              </a:buClr>
              <a:buSzPct val="100000"/>
              <a:buFont typeface="Roboto"/>
              <a:buAutoNum type="alphaLcPeriod"/>
            </a:pPr>
            <a:r>
              <a:rPr lang="en" sz="2400">
                <a:solidFill>
                  <a:srgbClr val="F4CCCC"/>
                </a:solidFill>
              </a:rPr>
              <a:t>In my personal life, fitness does not play a role, because….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475975" y="488250"/>
            <a:ext cx="8323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Fitness Journal Question 2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>
                <a:solidFill>
                  <a:srgbClr val="FFFFFF"/>
                </a:solidFill>
              </a:rPr>
              <a:t>List 3-5 ways you feel fitness can affect your </a:t>
            </a:r>
            <a:r>
              <a:rPr lang="en" sz="2400" u="sng">
                <a:solidFill>
                  <a:srgbClr val="FFFFFF"/>
                </a:solidFill>
              </a:rPr>
              <a:t>school</a:t>
            </a:r>
            <a:r>
              <a:rPr lang="en" sz="2400">
                <a:solidFill>
                  <a:srgbClr val="FFFFFF"/>
                </a:solidFill>
              </a:rPr>
              <a:t> life.</a:t>
            </a:r>
          </a:p>
          <a:p>
            <a:pPr indent="-381000" lvl="1" marL="914400" rtl="0">
              <a:spcBef>
                <a:spcPts val="0"/>
              </a:spcBef>
              <a:buClr>
                <a:srgbClr val="B6D7A8"/>
              </a:buClr>
              <a:buSzPct val="100000"/>
              <a:buAutoNum type="alphaLcPeriod"/>
            </a:pPr>
            <a:r>
              <a:rPr lang="en" sz="2400">
                <a:solidFill>
                  <a:srgbClr val="B6D7A8"/>
                </a:solidFill>
              </a:rPr>
              <a:t>I feel fitness can affect my school life in the following ways: _________;   ____________; etc.</a:t>
            </a:r>
          </a:p>
          <a:p>
            <a:pPr indent="-381000" lvl="1" marL="914400" rtl="0">
              <a:spcBef>
                <a:spcPts val="0"/>
              </a:spcBef>
              <a:buClr>
                <a:srgbClr val="F4CCCC"/>
              </a:buClr>
              <a:buSzPct val="100000"/>
              <a:buAutoNum type="alphaLcPeriod"/>
            </a:pPr>
            <a:r>
              <a:rPr lang="en" sz="2400">
                <a:solidFill>
                  <a:srgbClr val="F4CCCC"/>
                </a:solidFill>
              </a:rPr>
              <a:t>I do not feel fitness will have any affect on my school life because ...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200"/>
              <a:t>Please wait to be dismissed ;)</a:t>
            </a:r>
          </a:p>
        </p:txBody>
      </p:sp>
      <p:sp>
        <p:nvSpPr>
          <p:cNvPr id="142" name="Shape 14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 are looking forward to a great year in PHE!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Today’s Plan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Go over expectations, assessments, etc…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Locker Room chat (girls/boys separate)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AutoNum type="arabicPeriod"/>
            </a:pPr>
            <a:r>
              <a:rPr lang="en" sz="2400"/>
              <a:t>Free Play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 sz="2400"/>
              <a:t>Journals Start Thursday!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11325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Daily Expectations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AutoNum type="arabicPeriod"/>
            </a:pPr>
            <a:r>
              <a:rPr lang="en" sz="2400"/>
              <a:t>BE Respectful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BE Accepting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BE Prepared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GIVE Maximum Effort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SHOW Good Sportsmanship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PROCEDURES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Go straight to changing rooms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5 minutes to change @ beginning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5-10 minutes to change @ end</a:t>
            </a:r>
          </a:p>
          <a:p>
            <a:pPr indent="-381000" lvl="1" marL="914400" rtl="0">
              <a:spcBef>
                <a:spcPts val="0"/>
              </a:spcBef>
              <a:buSzPct val="100000"/>
              <a:buAutoNum type="alphaLcPeriod"/>
            </a:pPr>
            <a:r>
              <a:rPr lang="en" sz="2400"/>
              <a:t>Shower time at teachers’ discretion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Do NOT leave until you are </a:t>
            </a:r>
            <a:r>
              <a:rPr lang="en" sz="2400" u="sng"/>
              <a:t>dismissed</a:t>
            </a:r>
          </a:p>
          <a:p>
            <a:pPr indent="-381000" lvl="1" marL="914400" rtl="0">
              <a:spcBef>
                <a:spcPts val="0"/>
              </a:spcBef>
              <a:buSzPct val="100000"/>
              <a:buAutoNum type="alphaLcPeriod"/>
            </a:pPr>
            <a:r>
              <a:rPr lang="en" sz="2400"/>
              <a:t>Wait in stairwell area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PHE Uniform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Bring uniform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Wear </a:t>
            </a:r>
            <a:r>
              <a:rPr lang="en" sz="2400" u="sng"/>
              <a:t>proper, athletic</a:t>
            </a:r>
            <a:r>
              <a:rPr lang="en" sz="2400"/>
              <a:t> shoes 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Bring a water bottle everyday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Bring deodorant &amp; shower supplies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AutoNum type="arabicPeriod"/>
            </a:pPr>
            <a:r>
              <a:rPr lang="en" sz="2400"/>
              <a:t>No jewelry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Hair must be tied up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NO cell phones in class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pic>
        <p:nvPicPr>
          <p:cNvPr descr="PE Shoes Sign 1.jpg"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38850" y="1007475"/>
            <a:ext cx="3119526" cy="282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490250" y="488250"/>
            <a:ext cx="80139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Criterion D:  Responsibility (possible 8)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1 whole point lost if you forget your uniform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Must get loaners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½ point lost for wrong shoes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Multiple offences = parent contact, admin contact, &amp; possible lunch detention at teacher’s discretion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Also includes ½ point lost for being late to class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90250" y="488250"/>
            <a:ext cx="80139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Sick or Injured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GET DRESSED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Missing 1 day = note from a parent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 sz="2400"/>
              <a:t>Note should arrive </a:t>
            </a:r>
            <a:r>
              <a:rPr lang="en" sz="2400" u="sng"/>
              <a:t>before</a:t>
            </a:r>
            <a:r>
              <a:rPr lang="en" sz="2400"/>
              <a:t> class begins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GET DRESSED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Missing multiple days = doctor’s note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GET DRESSED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There is ALWAYS something you CAN do!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Not dressed: see previous slide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475975" y="488250"/>
            <a:ext cx="8323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Assessments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Criterion A Understanding/Knowing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 sz="2400"/>
              <a:t>eg. Written Rules Test (beginning of unit)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Criterion B Planning for Performance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 sz="2400"/>
              <a:t>Only ONE per semester; most time consuming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Criterion C Applying and Performing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 sz="2400"/>
              <a:t>Skills test: observed throughout; focus at end of unit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Criterion D Reflective and Improving Performance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 sz="2400"/>
              <a:t>eg. Fitness Journal &amp; Responsibility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75975" y="488250"/>
            <a:ext cx="8323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Miscellaneous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AutoNum type="arabicPeriod"/>
            </a:pPr>
            <a:r>
              <a:rPr lang="en" sz="2400"/>
              <a:t>1 day sport/1 day fitness; Wednesday either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Do NOT enter store rooms without direct permission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Intramurals offered this year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 sz="2400"/>
              <a:t>1st season football; male, female, co-ed, teachers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Other Questions?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